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IEqg-nSu7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6jwnu8Izy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7" y="778435"/>
            <a:ext cx="8361229" cy="2098226"/>
          </a:xfrm>
        </p:spPr>
        <p:txBody>
          <a:bodyPr/>
          <a:lstStyle/>
          <a:p>
            <a:r>
              <a:rPr lang="en-US" dirty="0" smtClean="0"/>
              <a:t>Alexander Calder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06" y="3157008"/>
            <a:ext cx="4530436" cy="328003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8" y="1603744"/>
            <a:ext cx="6383744" cy="4055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059" y="366824"/>
            <a:ext cx="4363938" cy="61722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3605" y="381000"/>
            <a:ext cx="6084185" cy="45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3" y="2476500"/>
            <a:ext cx="5399568" cy="35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5" y="1222744"/>
            <a:ext cx="47752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00" y="1222744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584" y="685800"/>
            <a:ext cx="8219232" cy="54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36" y="1084520"/>
            <a:ext cx="3531871" cy="47091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7" y="1084521"/>
            <a:ext cx="62788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91" y="1656907"/>
            <a:ext cx="47752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3" y="381000"/>
            <a:ext cx="4763387" cy="3572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21" y="4093534"/>
            <a:ext cx="3487479" cy="2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27" y="584790"/>
            <a:ext cx="5458048" cy="40935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74" y="446567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IEqg-nSu7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1358" y="483782"/>
            <a:ext cx="10405731" cy="58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2" y="264967"/>
            <a:ext cx="3476648" cy="380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9821" y="1080653"/>
            <a:ext cx="3560490" cy="4362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363" y="1751731"/>
            <a:ext cx="3690826" cy="46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15" y="2951381"/>
            <a:ext cx="5627976" cy="369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80" y="209550"/>
            <a:ext cx="5695950" cy="369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40195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Verdana" panose="020B0604030504040204" pitchFamily="34" charset="0"/>
              </a:rPr>
              <a:t>Fernand Léger is holding by the chin his wired profile done by Calder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6jwnu8Izy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4230" y="1360967"/>
            <a:ext cx="9160737" cy="51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811" y="129363"/>
            <a:ext cx="4201190" cy="3266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235149"/>
            <a:ext cx="3571210" cy="4526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11" y="3579628"/>
            <a:ext cx="4201190" cy="32455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1712" y="3157870"/>
            <a:ext cx="2466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Mobile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00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7913" y="457199"/>
            <a:ext cx="5559587" cy="436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29" y="457199"/>
            <a:ext cx="4649175" cy="43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3854" y="86833"/>
            <a:ext cx="4557922" cy="3606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863"/>
          <a:stretch/>
        </p:blipFill>
        <p:spPr>
          <a:xfrm>
            <a:off x="1242624" y="161262"/>
            <a:ext cx="4529469" cy="2933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541" y="3853637"/>
            <a:ext cx="3171272" cy="3004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358" y="3255337"/>
            <a:ext cx="2676525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67" y="4401878"/>
            <a:ext cx="2126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Standing Mobile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9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1108" y="1146990"/>
            <a:ext cx="3452037" cy="4345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88" y="175950"/>
            <a:ext cx="5424044" cy="4291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364" y="2022844"/>
            <a:ext cx="27051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5633" y="5122879"/>
            <a:ext cx="435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Stabile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0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150</TotalTime>
  <Words>19</Words>
  <Application>Microsoft Office PowerPoint</Application>
  <PresentationFormat>Widescreen</PresentationFormat>
  <Paragraphs>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Franklin Gothic Book</vt:lpstr>
      <vt:lpstr>Verdana</vt:lpstr>
      <vt:lpstr>Crop</vt:lpstr>
      <vt:lpstr>Alexander Calder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NPCSD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Calder</dc:title>
  <dc:creator>Pountain, Laurene</dc:creator>
  <cp:lastModifiedBy>Pountain, Laurene</cp:lastModifiedBy>
  <cp:revision>14</cp:revision>
  <dcterms:created xsi:type="dcterms:W3CDTF">2018-02-22T14:02:35Z</dcterms:created>
  <dcterms:modified xsi:type="dcterms:W3CDTF">2018-02-23T12:31:02Z</dcterms:modified>
</cp:coreProperties>
</file>